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77" r:id="rId4"/>
    <p:sldId id="281" r:id="rId5"/>
    <p:sldId id="280" r:id="rId6"/>
    <p:sldId id="279" r:id="rId7"/>
    <p:sldId id="284" r:id="rId8"/>
    <p:sldId id="283" r:id="rId9"/>
    <p:sldId id="285" r:id="rId10"/>
    <p:sldId id="286" r:id="rId11"/>
    <p:sldId id="287" r:id="rId12"/>
    <p:sldId id="274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95" autoAdjust="0"/>
  </p:normalViewPr>
  <p:slideViewPr>
    <p:cSldViewPr snapToGrid="0">
      <p:cViewPr varScale="1">
        <p:scale>
          <a:sx n="105" d="100"/>
          <a:sy n="105" d="100"/>
        </p:scale>
        <p:origin x="114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79F6DA5-BF5B-485A-A7EF-C92A35BE3AC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3063EB2-C203-4E0B-B81C-0429BB0E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8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corative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1164111"/>
            <a:ext cx="12197161" cy="3775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164111"/>
            <a:ext cx="5497871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here to edit </a:t>
            </a:r>
            <a:br>
              <a:rPr lang="en-US" dirty="0" smtClean="0"/>
            </a:br>
            <a:r>
              <a:rPr lang="en-US" dirty="0" smtClean="0"/>
              <a:t>master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121918"/>
            <a:ext cx="5497871" cy="1219346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here to edit subtitle</a:t>
            </a:r>
            <a:endParaRPr lang="en-US" dirty="0"/>
          </a:p>
        </p:txBody>
      </p:sp>
      <p:pic>
        <p:nvPicPr>
          <p:cNvPr id="14" name="Picture 13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79193"/>
            <a:ext cx="807791" cy="822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232018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Supporting Schools and Students to Achieve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Sherri Ybarra, ED.s.,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57735" y="6084501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6C3DB0D-0E55-4E4A-AEF9-2D72904097AD}" type="datetime1">
              <a:rPr lang="en-US" smtClean="0"/>
              <a:t>3/1/2019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6930-60E9-4288-97E1-A5285D9948CD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FBDF-0C3A-410A-9C24-3CC2EE32F620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0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40226" y="10359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40226" y="1859818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6072638" y="1859818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9295" y="0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6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74465" cy="988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35133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6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6" y="224912"/>
            <a:ext cx="718036" cy="73152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590"/>
            <a:ext cx="12183574" cy="327195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266590"/>
            <a:ext cx="73694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here to edit </a:t>
            </a:r>
            <a:br>
              <a:rPr lang="en-US" dirty="0" smtClean="0"/>
            </a:br>
            <a:r>
              <a:rPr lang="en-US" dirty="0" smtClean="0"/>
              <a:t>master slide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224396"/>
            <a:ext cx="7369400" cy="1168141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here to edit subtitle</a:t>
            </a:r>
            <a:endParaRPr lang="en-US" dirty="0"/>
          </a:p>
        </p:txBody>
      </p:sp>
      <p:pic>
        <p:nvPicPr>
          <p:cNvPr id="21" name="Picture 20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79193"/>
            <a:ext cx="807791" cy="8229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8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corative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74465" cy="988601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226" y="1344684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226" y="1344684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6" name="Picture 25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6" y="224912"/>
            <a:ext cx="718036" cy="73152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5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ecorative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74465" cy="98860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226" y="10359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226" y="1859818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2638" y="103590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2638" y="1859818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5" name="Picture 24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6" y="224912"/>
            <a:ext cx="718036" cy="73152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1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49295" y="0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4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0"/>
            <a:ext cx="12184359" cy="2129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60" y="406568"/>
            <a:ext cx="10515600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232018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Supporting Schools and Students to Achieve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Sherri Ybarra, ED.s.,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6" name="Picture 15" descr="S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4818159"/>
            <a:ext cx="807791" cy="8229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30662" y="6026385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0169B57-24B4-4E0E-9FEE-9AF0D9D57E75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2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0B2-85F7-4CE7-9861-6140544FEED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9722-3577-447E-92BD-7A571E36D020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45AB-76FA-455C-89D0-9021D6E4522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4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winn@sde.idaho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35460" y="4140198"/>
            <a:ext cx="9144000" cy="75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Diane Winn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Public School Finance/Financial Specialist</a:t>
            </a:r>
            <a:endParaRPr lang="en-US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5460" y="1690777"/>
            <a:ext cx="5497871" cy="244942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Secure Website/Data Acquisition Calendar</a:t>
            </a:r>
            <a:endParaRPr lang="en-US" sz="4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03/06/2019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Data Acquisition </a:t>
            </a:r>
            <a:r>
              <a:rPr lang="en-US" sz="4800" dirty="0" smtClean="0"/>
              <a:t>Calendar </a:t>
            </a:r>
            <a:r>
              <a:rPr lang="en-US" sz="4800" smtClean="0"/>
              <a:t>(Cont.)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36430" y="1431984"/>
            <a:ext cx="10930282" cy="4963790"/>
          </a:xfrm>
        </p:spPr>
        <p:txBody>
          <a:bodyPr/>
          <a:lstStyle/>
          <a:p>
            <a:r>
              <a:rPr lang="en-US" dirty="0"/>
              <a:t>Calendar by </a:t>
            </a:r>
            <a:r>
              <a:rPr lang="en-US" dirty="0" smtClean="0"/>
              <a:t>month of reports </a:t>
            </a:r>
            <a:r>
              <a:rPr lang="en-US" dirty="0"/>
              <a:t>due to </a:t>
            </a:r>
            <a:r>
              <a:rPr lang="en-US" dirty="0" smtClean="0"/>
              <a:t>the SDE </a:t>
            </a:r>
            <a:r>
              <a:rPr lang="en-US" dirty="0"/>
              <a:t>as required by federal and state </a:t>
            </a:r>
            <a:r>
              <a:rPr lang="en-US" dirty="0" smtClean="0"/>
              <a:t>regulations</a:t>
            </a:r>
            <a:endParaRPr lang="en-US" dirty="0"/>
          </a:p>
          <a:p>
            <a:pPr defTabSz="0"/>
            <a:endParaRPr lang="en-US" dirty="0"/>
          </a:p>
          <a:p>
            <a:pPr defTabSz="0"/>
            <a:r>
              <a:rPr lang="en-US" dirty="0"/>
              <a:t>Updated calendar available on SDE website </a:t>
            </a:r>
            <a:r>
              <a:rPr lang="en-US" dirty="0" smtClean="0"/>
              <a:t>by July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of each </a:t>
            </a:r>
            <a:r>
              <a:rPr lang="en-US" dirty="0" smtClean="0"/>
              <a:t>year  </a:t>
            </a:r>
          </a:p>
          <a:p>
            <a:pPr defTabSz="0"/>
            <a:endParaRPr lang="en-US" dirty="0"/>
          </a:p>
          <a:p>
            <a:pPr defTabSz="0"/>
            <a:r>
              <a:rPr lang="en-US" dirty="0" smtClean="0"/>
              <a:t>Updated </a:t>
            </a:r>
            <a:r>
              <a:rPr lang="en-US" dirty="0"/>
              <a:t>during year </a:t>
            </a:r>
            <a:r>
              <a:rPr lang="en-US" dirty="0" smtClean="0"/>
              <a:t>as adjustments </a:t>
            </a:r>
            <a:r>
              <a:rPr lang="en-US" dirty="0"/>
              <a:t>are </a:t>
            </a:r>
            <a:r>
              <a:rPr lang="en-US" dirty="0" smtClean="0"/>
              <a:t>made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Data Acquisition Calendar | </a:t>
            </a:r>
            <a:fld id="{C26AAFF7-C4D7-4A72-B8FA-A175321924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Example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Data Acquisition Calendar | </a:t>
            </a:r>
            <a:fld id="{C26AAFF7-C4D7-4A72-B8FA-A1753219243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 descr="Example of the month of March Calendar&#10;" title="Example Month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7639" y="1095555"/>
            <a:ext cx="11481758" cy="53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5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6449" y="2300380"/>
            <a:ext cx="9144000" cy="2448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b="1" cap="none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Diane Winn</a:t>
            </a:r>
            <a:r>
              <a:rPr lang="en-US" b="1" cap="none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en-US" cap="none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| </a:t>
            </a:r>
            <a:r>
              <a:rPr lang="en-US" cap="none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Financial Specialist</a:t>
            </a:r>
            <a:endParaRPr lang="en-US" cap="none" baseline="0" dirty="0" smtClean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Idaho State Department of Education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650 W State Street, Boise, ID 83702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208 </a:t>
            </a:r>
            <a:r>
              <a:rPr lang="en-US" cap="none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332 6840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DWINN</a:t>
            </a:r>
            <a:r>
              <a:rPr lang="en-US" cap="none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@sde.idaho.gov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www.sde.idaho.gov/finance</a:t>
            </a:r>
            <a:endParaRPr lang="en-US" cap="none" baseline="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E4B5-6A1A-4EA2-875B-55A2C83CAC6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/>
          <a:p>
            <a:r>
              <a:rPr lang="en-US" dirty="0"/>
              <a:t>Secure Website and Data Acquisition Calendar | </a:t>
            </a:r>
            <a:fld id="{C26AAFF7-C4D7-4A72-B8FA-A175321924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72" y="0"/>
            <a:ext cx="10665231" cy="107188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WING FTP SERVER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(</a:t>
            </a:r>
            <a:r>
              <a:rPr lang="en-US" sz="3100" dirty="0"/>
              <a:t>Secure File Transfer Protocol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52091" y="1302589"/>
            <a:ext cx="10714621" cy="52276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Shows Foundation </a:t>
            </a:r>
            <a:r>
              <a:rPr lang="en-US" dirty="0"/>
              <a:t>Support Documents by </a:t>
            </a:r>
            <a:r>
              <a:rPr lang="en-US" dirty="0" smtClean="0"/>
              <a:t>year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Includes supporting documents for Foundation payments </a:t>
            </a:r>
            <a:r>
              <a:rPr lang="en-US" dirty="0"/>
              <a:t>made in February, May and </a:t>
            </a:r>
            <a:r>
              <a:rPr lang="en-US" dirty="0" smtClean="0"/>
              <a:t>July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Contact </a:t>
            </a:r>
            <a:r>
              <a:rPr lang="en-US" dirty="0"/>
              <a:t>for </a:t>
            </a:r>
            <a:r>
              <a:rPr lang="en-US" dirty="0" smtClean="0"/>
              <a:t>passwords </a:t>
            </a:r>
            <a:r>
              <a:rPr lang="en-US" dirty="0"/>
              <a:t>and access:</a:t>
            </a:r>
          </a:p>
          <a:p>
            <a:pPr marL="457200" lvl="1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Diane Winn</a:t>
            </a:r>
            <a:endParaRPr lang="en-US" dirty="0"/>
          </a:p>
          <a:p>
            <a:pPr marL="914400" lvl="2" indent="0">
              <a:buNone/>
              <a:defRPr/>
            </a:pPr>
            <a:r>
              <a:rPr lang="en-US" dirty="0" smtClean="0">
                <a:hlinkClick r:id="rId2"/>
              </a:rPr>
              <a:t>dwinn@sde.idaho.gov</a:t>
            </a:r>
            <a:endParaRPr lang="en-US" dirty="0"/>
          </a:p>
          <a:p>
            <a:pPr marL="914400" lvl="2" indent="0">
              <a:buNone/>
              <a:defRPr/>
            </a:pPr>
            <a:r>
              <a:rPr lang="en-US" dirty="0"/>
              <a:t>208-332-6845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Secure Website | </a:t>
            </a:r>
            <a:fld id="{C26AAFF7-C4D7-4A72-B8FA-A175321924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3902" y="1052423"/>
            <a:ext cx="6185140" cy="570847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4000" dirty="0" smtClean="0"/>
          </a:p>
          <a:p>
            <a:pPr>
              <a:defRPr/>
            </a:pPr>
            <a:r>
              <a:rPr lang="en-US" sz="4000" dirty="0" smtClean="0"/>
              <a:t>Located </a:t>
            </a:r>
            <a:r>
              <a:rPr lang="en-US" sz="4000" dirty="0"/>
              <a:t>at: </a:t>
            </a:r>
            <a:r>
              <a:rPr lang="en-US" sz="4000" dirty="0" smtClean="0"/>
              <a:t> https://sftp.sde.idaho.gov/</a:t>
            </a:r>
          </a:p>
          <a:p>
            <a:pPr marL="0" indent="0">
              <a:buNone/>
              <a:defRPr/>
            </a:pPr>
            <a:endParaRPr lang="en-US" sz="4000" dirty="0" smtClean="0"/>
          </a:p>
          <a:p>
            <a:pPr>
              <a:defRPr/>
            </a:pPr>
            <a:r>
              <a:rPr lang="en-US" sz="4000" dirty="0" smtClean="0"/>
              <a:t>Supporting documents for Public School Finance</a:t>
            </a:r>
            <a:endParaRPr lang="en-US" sz="4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4000" dirty="0"/>
          </a:p>
          <a:p>
            <a:pPr>
              <a:spcBef>
                <a:spcPts val="0"/>
              </a:spcBef>
              <a:defRPr/>
            </a:pPr>
            <a:r>
              <a:rPr lang="en-US" sz="4000" dirty="0" smtClean="0"/>
              <a:t>The password is only provided to Superintendents and Charter School Administrators</a:t>
            </a:r>
            <a:endParaRPr lang="en-US" sz="4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4000" dirty="0"/>
          </a:p>
          <a:p>
            <a:pPr>
              <a:spcBef>
                <a:spcPts val="0"/>
              </a:spcBef>
              <a:defRPr/>
            </a:pPr>
            <a:r>
              <a:rPr lang="en-US" sz="4000" dirty="0"/>
              <a:t>Enter your 4 digit </a:t>
            </a:r>
            <a:r>
              <a:rPr lang="en-US" sz="4000" dirty="0" smtClean="0"/>
              <a:t>Account code </a:t>
            </a:r>
            <a:r>
              <a:rPr lang="en-US" sz="4000" dirty="0"/>
              <a:t>and </a:t>
            </a:r>
            <a:r>
              <a:rPr lang="en-US" sz="4000" dirty="0" smtClean="0"/>
              <a:t>Finance password 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 FTP 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Secure Website | </a:t>
            </a:r>
            <a:fld id="{C26AAFF7-C4D7-4A72-B8FA-A1753219243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3" descr="An image of the login screen for the WING FTP Server." title="WING FTP Server Login Scre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286000"/>
            <a:ext cx="3886200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77" y="0"/>
            <a:ext cx="11050438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Main Page</a:t>
            </a:r>
            <a:endParaRPr lang="en-US" sz="4800" dirty="0"/>
          </a:p>
        </p:txBody>
      </p:sp>
      <p:grpSp>
        <p:nvGrpSpPr>
          <p:cNvPr id="9" name="Group 8" descr="An image of the main folder of the WING FTP Server showing where to click to enter the Finance section." title="Main Folder"/>
          <p:cNvGrpSpPr/>
          <p:nvPr/>
        </p:nvGrpSpPr>
        <p:grpSpPr>
          <a:xfrm>
            <a:off x="319177" y="957532"/>
            <a:ext cx="11050438" cy="5158468"/>
            <a:chOff x="2066844" y="1141364"/>
            <a:chExt cx="8458200" cy="4986168"/>
          </a:xfrm>
        </p:grpSpPr>
        <p:pic>
          <p:nvPicPr>
            <p:cNvPr id="6" name="Picture 5" descr="An image of the main folder of the WING FTP Server showing where to click to enter the Finance section." title="Main Folder"/>
            <p:cNvPicPr/>
            <p:nvPr/>
          </p:nvPicPr>
          <p:blipFill rotWithShape="1">
            <a:blip r:embed="rId2"/>
            <a:srcRect t="15064" r="50898" b="10577"/>
            <a:stretch/>
          </p:blipFill>
          <p:spPr bwMode="auto">
            <a:xfrm>
              <a:off x="2066844" y="1141364"/>
              <a:ext cx="8458200" cy="4986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777361" y="2546131"/>
              <a:ext cx="3812407" cy="1331306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Double Click on Finance folder or Check box, highlight folder and </a:t>
              </a:r>
            </a:p>
            <a:p>
              <a:r>
                <a:rPr lang="en-US" sz="2800" dirty="0" smtClean="0"/>
                <a:t>double click to open  </a:t>
              </a:r>
              <a:endParaRPr lang="en-US" sz="2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472558" y="2317531"/>
              <a:ext cx="304802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2"/>
          <p:cNvSpPr txBox="1">
            <a:spLocks/>
          </p:cNvSpPr>
          <p:nvPr/>
        </p:nvSpPr>
        <p:spPr>
          <a:xfrm>
            <a:off x="8497614" y="6471742"/>
            <a:ext cx="3318593" cy="218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Secure Website | </a:t>
            </a:r>
            <a:fld id="{C26AAFF7-C4D7-4A72-B8FA-A175321924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87" y="0"/>
            <a:ext cx="103281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School District/Charter School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Secure Website | </a:t>
            </a:r>
            <a:fld id="{C26AAFF7-C4D7-4A72-B8FA-A1753219243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Picture of the secure website School District or Charter School Number.&#10;" title="School District/Charter Schoo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2" y="1040107"/>
            <a:ext cx="11706662" cy="5046818"/>
          </a:xfrm>
          <a:prstGeom prst="rect">
            <a:avLst/>
          </a:prstGeom>
        </p:spPr>
      </p:pic>
      <p:cxnSp>
        <p:nvCxnSpPr>
          <p:cNvPr id="7" name="Straight Arrow Connector 6" descr="Arrow pointing at the District or Charter Number" title="Arrow"/>
          <p:cNvCxnSpPr/>
          <p:nvPr/>
        </p:nvCxnSpPr>
        <p:spPr>
          <a:xfrm flipH="1" flipV="1">
            <a:off x="724619" y="2113472"/>
            <a:ext cx="431321" cy="30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95553" y="2415395"/>
            <a:ext cx="3938265" cy="2701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Double click on School District or Charter School Number.  Your Number will be the only one that shows up in folder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Finance Page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Secure Website | </a:t>
            </a:r>
            <a:fld id="{C26AAFF7-C4D7-4A72-B8FA-A17532192431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 descr="A image of the Finance section showing where to go to enter the Foundation Payments section." title="Finance Page"/>
          <p:cNvGrpSpPr/>
          <p:nvPr/>
        </p:nvGrpSpPr>
        <p:grpSpPr>
          <a:xfrm>
            <a:off x="304799" y="1043796"/>
            <a:ext cx="11443855" cy="5375887"/>
            <a:chOff x="228600" y="1295400"/>
            <a:chExt cx="8686800" cy="5334000"/>
          </a:xfrm>
        </p:grpSpPr>
        <p:pic>
          <p:nvPicPr>
            <p:cNvPr id="5" name="Picture 4" descr="A image of the finance section showing where to go to enter the Foundation Payments section." title="Finance Page"/>
            <p:cNvPicPr/>
            <p:nvPr/>
          </p:nvPicPr>
          <p:blipFill rotWithShape="1">
            <a:blip r:embed="rId2"/>
            <a:srcRect t="16026" r="51154" b="9936"/>
            <a:stretch/>
          </p:blipFill>
          <p:spPr bwMode="auto">
            <a:xfrm>
              <a:off x="228600" y="1295400"/>
              <a:ext cx="8686800" cy="533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09932" y="3626709"/>
              <a:ext cx="2965940" cy="946673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To open, check the box, highlight and press enter</a:t>
              </a:r>
              <a:endParaRPr lang="en-US" sz="28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914400" y="3451655"/>
              <a:ext cx="295532" cy="1750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90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15992"/>
          </a:xfrm>
        </p:spPr>
        <p:txBody>
          <a:bodyPr>
            <a:noAutofit/>
          </a:bodyPr>
          <a:lstStyle/>
          <a:p>
            <a:r>
              <a:rPr lang="en-US" sz="4800" dirty="0"/>
              <a:t>Foundation Payment Page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Secure Website | </a:t>
            </a:r>
            <a:fld id="{C26AAFF7-C4D7-4A72-B8FA-A1753219243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Picture of the Secure Website's Founation Payment Page" title="Foundation Payment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4" y="914401"/>
            <a:ext cx="11781693" cy="46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23825"/>
            <a:ext cx="10515600" cy="1104900"/>
          </a:xfrm>
        </p:spPr>
        <p:txBody>
          <a:bodyPr>
            <a:normAutofit/>
          </a:bodyPr>
          <a:lstStyle/>
          <a:p>
            <a:r>
              <a:rPr lang="en-US" dirty="0" smtClean="0"/>
              <a:t>Data Acquisition Calendar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Change title footer in master slides for all slides | </a:t>
            </a:r>
            <a:fld id="{C26AAFF7-C4D7-4A72-B8FA-A1753219243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Cover page with picture of the Idaho Capital" title="Data Acquisition Calend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25" y="-2048151"/>
            <a:ext cx="13529156" cy="104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ow to find the PSF box&#10;" title="Website URL"/>
          <p:cNvSpPr>
            <a:spLocks noGrp="1"/>
          </p:cNvSpPr>
          <p:nvPr>
            <p:ph type="title"/>
          </p:nvPr>
        </p:nvSpPr>
        <p:spPr>
          <a:xfrm>
            <a:off x="1783204" y="112143"/>
            <a:ext cx="6265242" cy="26316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Website</a:t>
            </a:r>
            <a:br>
              <a:rPr lang="en-US" dirty="0" smtClean="0"/>
            </a:br>
            <a:r>
              <a:rPr lang="en-US" dirty="0" smtClean="0"/>
              <a:t>http:sde.idaho.gov</a:t>
            </a:r>
            <a:br>
              <a:rPr lang="en-US" dirty="0" smtClean="0"/>
            </a:br>
            <a:r>
              <a:rPr lang="en-US" dirty="0" smtClean="0"/>
              <a:t>scroll down and</a:t>
            </a:r>
            <a:br>
              <a:rPr lang="en-US" dirty="0" smtClean="0"/>
            </a:br>
            <a:r>
              <a:rPr lang="en-US" dirty="0" smtClean="0"/>
              <a:t>select PSF box </a:t>
            </a:r>
            <a:br>
              <a:rPr lang="en-US" dirty="0" smtClean="0"/>
            </a:br>
            <a:r>
              <a:rPr lang="en-US" dirty="0" smtClean="0"/>
              <a:t>Click to open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Data Acquisition Calendar | </a:t>
            </a:r>
            <a:fld id="{C26AAFF7-C4D7-4A72-B8FA-A1753219243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 descr="Green Public School FInance Button" title="Public School Fina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027" y="1524610"/>
            <a:ext cx="2124075" cy="1219200"/>
          </a:xfrm>
          <a:prstGeom prst="rect">
            <a:avLst/>
          </a:prstGeom>
        </p:spPr>
      </p:pic>
      <p:cxnSp>
        <p:nvCxnSpPr>
          <p:cNvPr id="13" name="Straight Arrow Connector 12" descr="Arrow pointing at Green Public School FInance Button" title="Arrow"/>
          <p:cNvCxnSpPr/>
          <p:nvPr/>
        </p:nvCxnSpPr>
        <p:spPr>
          <a:xfrm flipV="1">
            <a:off x="3485072" y="2234242"/>
            <a:ext cx="2199736" cy="8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Picture of Public School Finance&#10;&#10;" title="Public School Fina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88" y="2846717"/>
            <a:ext cx="7384212" cy="3726612"/>
          </a:xfrm>
          <a:prstGeom prst="rect">
            <a:avLst/>
          </a:prstGeom>
        </p:spPr>
      </p:pic>
      <p:cxnSp>
        <p:nvCxnSpPr>
          <p:cNvPr id="21" name="Straight Arrow Connector 20" descr="Arrow pointing at Data Aquisition Calendar Button" title="Red Arrow"/>
          <p:cNvCxnSpPr/>
          <p:nvPr/>
        </p:nvCxnSpPr>
        <p:spPr>
          <a:xfrm>
            <a:off x="6478438" y="4822471"/>
            <a:ext cx="8627" cy="5785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Brown Box&#10;" title="Data Acquisition Calendar"/>
          <p:cNvSpPr/>
          <p:nvPr/>
        </p:nvSpPr>
        <p:spPr>
          <a:xfrm>
            <a:off x="5184475" y="5452504"/>
            <a:ext cx="1613140" cy="5256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DE Template">
      <a:dk1>
        <a:srgbClr val="262626"/>
      </a:dk1>
      <a:lt1>
        <a:sysClr val="window" lastClr="FFFFFF"/>
      </a:lt1>
      <a:dk2>
        <a:srgbClr val="17365D"/>
      </a:dk2>
      <a:lt2>
        <a:srgbClr val="BFD4EF"/>
      </a:lt2>
      <a:accent1>
        <a:srgbClr val="FFC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63AC"/>
      </a:hlink>
      <a:folHlink>
        <a:srgbClr val="E36C0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269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Open Sans</vt:lpstr>
      <vt:lpstr>Open Sans Light</vt:lpstr>
      <vt:lpstr>Open Sans Semibold</vt:lpstr>
      <vt:lpstr>Office Theme</vt:lpstr>
      <vt:lpstr> </vt:lpstr>
      <vt:lpstr>WING FTP SERVER (Secure File Transfer Protocol)</vt:lpstr>
      <vt:lpstr>WING FTP SERVER</vt:lpstr>
      <vt:lpstr>Main Page</vt:lpstr>
      <vt:lpstr>School District/Charter School</vt:lpstr>
      <vt:lpstr>Finance Page</vt:lpstr>
      <vt:lpstr>Foundation Payment Page</vt:lpstr>
      <vt:lpstr>Data Acquisition Calendar</vt:lpstr>
      <vt:lpstr>Website http:sde.idaho.gov scroll down and select PSF box  Click to open</vt:lpstr>
      <vt:lpstr>Data Acquisition Calendar (Cont.)</vt:lpstr>
      <vt:lpstr>Example Month</vt:lpstr>
      <vt:lpstr>Questions?</vt:lpstr>
    </vt:vector>
  </TitlesOfParts>
  <Company>Idaho State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Acquisition Calendar</dc:title>
  <dc:subject>Public School Fincance</dc:subject>
  <dc:creator>dwinn@sde.idaho.gov</dc:creator>
  <cp:lastModifiedBy>Brandon C. Phillips</cp:lastModifiedBy>
  <cp:revision>104</cp:revision>
  <cp:lastPrinted>2019-03-01T15:56:40Z</cp:lastPrinted>
  <dcterms:created xsi:type="dcterms:W3CDTF">2017-07-26T20:22:24Z</dcterms:created>
  <dcterms:modified xsi:type="dcterms:W3CDTF">2019-03-01T21:55:25Z</dcterms:modified>
</cp:coreProperties>
</file>